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01E99-A377-44E1-999B-E1FE1C9AE18C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811BF-F5D9-4736-84CA-6E84DBBEA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42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fld id="{A33A9116-12BA-4B94-BA91-0E339DFBBE6F}" type="slidenum">
              <a:rPr kumimoji="0" lang="en-US" altLang="ja-JP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kumimoji="0" lang="en-US" altLang="ja-JP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itchFamily="50" charset="-128"/>
            </a:endParaRPr>
          </a:p>
        </p:txBody>
      </p:sp>
      <p:sp>
        <p:nvSpPr>
          <p:cNvPr id="310277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z="1200">
                <a:solidFill>
                  <a:srgbClr val="000000"/>
                </a:solidFill>
                <a:latin typeface="Times New Roman" pitchFamily="18" charset="0"/>
              </a:rPr>
              <a:t>様式１</a:t>
            </a:r>
            <a:r>
              <a:rPr kumimoji="0" lang="en-US" altLang="ja-JP" sz="1200">
                <a:solidFill>
                  <a:srgbClr val="000000"/>
                </a:solidFill>
                <a:latin typeface="Times New Roman" pitchFamily="18" charset="0"/>
              </a:rPr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2821112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90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20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93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74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59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04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94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8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56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47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70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440130"/>
            <a:ext cx="7900367" cy="270083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  <a:latin typeface="+mj-ea"/>
              </a:rPr>
              <a:t>日本臨床検査学教育学会</a:t>
            </a:r>
            <a:br>
              <a:rPr lang="en-US" altLang="ja-JP" b="1" dirty="0">
                <a:solidFill>
                  <a:srgbClr val="000000"/>
                </a:solidFill>
                <a:latin typeface="+mj-ea"/>
              </a:rPr>
            </a:br>
            <a:r>
              <a:rPr lang="ja-JP" altLang="en-US" b="1" dirty="0">
                <a:solidFill>
                  <a:srgbClr val="000000"/>
                </a:solidFill>
                <a:latin typeface="+mj-ea"/>
              </a:rPr>
              <a:t>ＣＯ Ｉ 開示</a:t>
            </a:r>
            <a:br>
              <a:rPr lang="en-US" altLang="ja-JP" sz="4900" b="1" dirty="0">
                <a:solidFill>
                  <a:srgbClr val="000000"/>
                </a:solidFill>
                <a:latin typeface="+mj-ea"/>
              </a:rPr>
            </a:br>
            <a:r>
              <a:rPr lang="ja-JP" altLang="en-US" sz="2000" b="1">
                <a:solidFill>
                  <a:srgbClr val="000000"/>
                </a:solidFill>
                <a:latin typeface="+mj-ea"/>
              </a:rPr>
              <a:t>発表者名：○○○○、　○○○○、　　　</a:t>
            </a:r>
            <a:br>
              <a:rPr lang="en-US" altLang="ja-JP" sz="2000" b="1" dirty="0">
                <a:solidFill>
                  <a:srgbClr val="000000"/>
                </a:solidFill>
                <a:latin typeface="+mj-ea"/>
              </a:rPr>
            </a:br>
            <a:r>
              <a:rPr lang="ja-JP" altLang="en-US" sz="2000" b="1">
                <a:solidFill>
                  <a:srgbClr val="000000"/>
                </a:solidFill>
                <a:latin typeface="+mj-ea"/>
              </a:rPr>
              <a:t>◎ ○○○○（◎代表者）　</a:t>
            </a:r>
            <a:r>
              <a:rPr lang="ja-JP" altLang="en-US" sz="2000" b="1" i="1">
                <a:solidFill>
                  <a:srgbClr val="000000"/>
                </a:solidFill>
                <a:latin typeface="+mj-ea"/>
              </a:rPr>
              <a:t>　</a:t>
            </a:r>
            <a:endParaRPr lang="en-US" altLang="ja-JP" sz="2000" b="1" i="1" dirty="0">
              <a:solidFill>
                <a:srgbClr val="000000"/>
              </a:solidFill>
              <a:latin typeface="+mj-ea"/>
            </a:endParaRPr>
          </a:p>
        </p:txBody>
      </p:sp>
      <p:sp>
        <p:nvSpPr>
          <p:cNvPr id="159748" name="正方形/長方形 3"/>
          <p:cNvSpPr>
            <a:spLocks noChangeArrowheads="1"/>
          </p:cNvSpPr>
          <p:nvPr/>
        </p:nvSpPr>
        <p:spPr bwMode="auto">
          <a:xfrm>
            <a:off x="417635" y="209551"/>
            <a:ext cx="8308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endParaRPr kumimoji="0" lang="ja-JP" altLang="en-US" b="1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9749" name="正方形/長方形 4"/>
          <p:cNvSpPr>
            <a:spLocks noChangeArrowheads="1"/>
          </p:cNvSpPr>
          <p:nvPr/>
        </p:nvSpPr>
        <p:spPr bwMode="auto">
          <a:xfrm>
            <a:off x="304800" y="209551"/>
            <a:ext cx="8639908" cy="645001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/>
            <a:endParaRPr kumimoji="0" lang="ja-JP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09341E-691A-4829-9AA4-CFDDE0186F3E}"/>
              </a:ext>
            </a:extLst>
          </p:cNvPr>
          <p:cNvSpPr txBox="1"/>
          <p:nvPr/>
        </p:nvSpPr>
        <p:spPr>
          <a:xfrm>
            <a:off x="686156" y="3573016"/>
            <a:ext cx="7900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演題発表に関連</a:t>
            </a:r>
            <a:r>
              <a:rPr kumimoji="1" lang="ja-JP" altLang="en-US" sz="2400" b="1"/>
              <a:t>し、発表者らに開示</a:t>
            </a:r>
            <a:r>
              <a:rPr kumimoji="1" lang="ja-JP" altLang="en-US" sz="2400" b="1" dirty="0"/>
              <a:t>すべき</a:t>
            </a:r>
            <a:r>
              <a:rPr lang="ja-JP" altLang="en-US" sz="2400" dirty="0"/>
              <a:t>ＣＯＩ</a:t>
            </a:r>
            <a:r>
              <a:rPr lang="ja-JP" altLang="en-US" sz="2400" b="1"/>
              <a:t>関係に</a:t>
            </a:r>
            <a:endParaRPr lang="en-US" altLang="ja-JP" sz="2400" b="1" dirty="0"/>
          </a:p>
          <a:p>
            <a:r>
              <a:rPr lang="ja-JP" altLang="en-US" sz="2400" b="1"/>
              <a:t>ある</a:t>
            </a:r>
            <a:r>
              <a:rPr lang="ja-JP" altLang="en-US" sz="2400" b="1" dirty="0"/>
              <a:t>企業などはありません。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90940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57</Words>
  <Application>Microsoft Macintosh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Times New Roman</vt:lpstr>
      <vt:lpstr>Office ​​テーマ</vt:lpstr>
      <vt:lpstr>日本臨床検査学教育学会 ＣＯ Ｉ 開示 発表者名：○○○○、　○○○○、　　　 ◎ ○○○○（◎代表者）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日本認知症予防学会 ＣＯ Ｉ 開示 　 ○○大学医学部○○学科　　予防太郎</dc:title>
  <dc:creator>Katsuya</dc:creator>
  <cp:lastModifiedBy>Microsoft Office ユーザー</cp:lastModifiedBy>
  <cp:revision>13</cp:revision>
  <dcterms:created xsi:type="dcterms:W3CDTF">2015-08-25T12:51:05Z</dcterms:created>
  <dcterms:modified xsi:type="dcterms:W3CDTF">2023-03-06T00:25:51Z</dcterms:modified>
</cp:coreProperties>
</file>