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010" y="402514"/>
            <a:ext cx="8116471" cy="233879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+mj-ea"/>
              </a:rPr>
              <a:t>日本臨床検査学教育学会</a:t>
            </a:r>
            <a:br>
              <a:rPr lang="en-US" altLang="ja-JP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b="1">
                <a:solidFill>
                  <a:srgbClr val="000000"/>
                </a:solidFill>
                <a:latin typeface="+mj-ea"/>
              </a:rPr>
              <a:t>ＣＯ Ｉ 開示</a:t>
            </a:r>
            <a:br>
              <a:rPr lang="en-US" altLang="ja-JP" sz="36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1400" b="1">
                <a:solidFill>
                  <a:srgbClr val="000000"/>
                </a:solidFill>
                <a:latin typeface="+mj-ea"/>
              </a:rPr>
              <a:t>　</a:t>
            </a:r>
            <a:r>
              <a:rPr lang="ja-JP" altLang="en-US" sz="2000" b="1">
                <a:solidFill>
                  <a:srgbClr val="000000"/>
                </a:solidFill>
                <a:latin typeface="+mj-ea"/>
              </a:rPr>
              <a:t>発表者名：○○○○、　○○○○、　　　</a:t>
            </a:r>
            <a:br>
              <a:rPr lang="en-US" altLang="ja-JP" sz="20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>
                <a:solidFill>
                  <a:srgbClr val="000000"/>
                </a:solidFill>
                <a:latin typeface="+mj-ea"/>
              </a:rPr>
              <a:t>◎ ○○○○（◎代表者）　</a:t>
            </a:r>
            <a:r>
              <a:rPr lang="ja-JP" altLang="en-US" sz="2000" b="1" i="1">
                <a:solidFill>
                  <a:srgbClr val="000000"/>
                </a:solidFill>
                <a:latin typeface="+mj-ea"/>
              </a:rPr>
              <a:t>　</a:t>
            </a:r>
            <a:endParaRPr lang="en-US" altLang="ja-JP" sz="2000" b="1" i="1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528518" y="2971346"/>
            <a:ext cx="8086963" cy="348414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+mj-ea"/>
                <a:ea typeface="+mj-ea"/>
              </a:rPr>
              <a:t>演題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j-ea"/>
                <a:ea typeface="+mj-ea"/>
              </a:rPr>
              <a:t>CO I 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363538" indent="-338138" eaLnBrk="1" hangingPunct="1">
              <a:lnSpc>
                <a:spcPct val="80000"/>
              </a:lnSpc>
              <a:buFontTx/>
              <a:buNone/>
              <a:tabLst>
                <a:tab pos="338138" algn="l"/>
              </a:tabLst>
            </a:pPr>
            <a:r>
              <a:rPr lang="ja-JP" altLang="en-US" sz="2600" b="1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1.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役員、顧問：　　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2.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株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保有・利益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：　　　　　　　　　　　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3.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特許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使用料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：　　　　　　　　　　　　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4.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講演料：　　　　　　　　　　　　　　　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5.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原稿料：　　　　　　　　　　　　  　　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6.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受託研究・研究助成金：　　　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7.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奨学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寄付金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：　 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8.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寄付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講座所属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：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9.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　旅行、贈答品など：　　　　 　　　</a:t>
            </a:r>
            <a:r>
              <a:rPr lang="en-US" altLang="ja-JP" sz="1900" b="1" dirty="0">
                <a:solidFill>
                  <a:srgbClr val="000000"/>
                </a:solidFill>
                <a:latin typeface="+mj-ea"/>
                <a:ea typeface="+mj-ea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252045" y="332656"/>
            <a:ext cx="8639908" cy="64500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118</Words>
  <Application>Microsoft Macintosh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日本臨床検査学教育学会 ＣＯ Ｉ 開示 　発表者名：○○○○、　○○○○、　　　 ◎ ○○○○（◎代表者）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Microsoft Office ユーザー</cp:lastModifiedBy>
  <cp:revision>11</cp:revision>
  <dcterms:created xsi:type="dcterms:W3CDTF">2015-08-25T12:51:05Z</dcterms:created>
  <dcterms:modified xsi:type="dcterms:W3CDTF">2023-03-06T00:25:39Z</dcterms:modified>
</cp:coreProperties>
</file>